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440000" cx="756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Relationship Id="rId4" Type="http://schemas.openxmlformats.org/officeDocument/2006/relationships/image" Target="../media/image2.png"/><Relationship Id="rId10" Type="http://schemas.openxmlformats.org/officeDocument/2006/relationships/image" Target="../media/image5.gif"/><Relationship Id="rId9" Type="http://schemas.openxmlformats.org/officeDocument/2006/relationships/image" Target="../media/image7.png"/><Relationship Id="rId5" Type="http://schemas.openxmlformats.org/officeDocument/2006/relationships/image" Target="../media/image6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550" y="0"/>
            <a:ext cx="7591550" cy="1043999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56900" y="8078900"/>
            <a:ext cx="7410300" cy="126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Il </a:t>
            </a:r>
            <a:r>
              <a:rPr b="1" lang="it"/>
              <a:t>giretto d’Italia</a:t>
            </a:r>
            <a:r>
              <a:rPr lang="it"/>
              <a:t> è una i</a:t>
            </a:r>
            <a:r>
              <a:rPr lang="it"/>
              <a:t>niziativa nazionale che ha lo scopo di promuovere la </a:t>
            </a:r>
            <a:r>
              <a:rPr b="1" lang="it"/>
              <a:t>mobilità ciclistica</a:t>
            </a:r>
            <a:r>
              <a:rPr lang="it"/>
              <a:t> promossa da </a:t>
            </a:r>
            <a:r>
              <a:rPr b="1" lang="it"/>
              <a:t>Legambiente</a:t>
            </a:r>
            <a:r>
              <a:rPr lang="it"/>
              <a:t> in collaborazione  con </a:t>
            </a:r>
            <a:r>
              <a:rPr b="1" lang="it"/>
              <a:t>Euromobility</a:t>
            </a:r>
            <a:r>
              <a:rPr lang="it"/>
              <a:t>.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Il giretto d'Italia è una gara tesa a promuovere gli spostamenti casa-lavoro (</a:t>
            </a:r>
            <a:r>
              <a:rPr b="1" lang="it"/>
              <a:t>bike to work</a:t>
            </a:r>
            <a:r>
              <a:rPr lang="it"/>
              <a:t>) effettuati esclusivamente tramite </a:t>
            </a:r>
            <a:r>
              <a:rPr b="1" lang="it"/>
              <a:t>bicicletta</a:t>
            </a:r>
            <a:r>
              <a:rPr lang="it"/>
              <a:t>.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200"/>
              <a:t>Il </a:t>
            </a:r>
            <a:r>
              <a:rPr b="1" lang="it" sz="1200"/>
              <a:t>monitoraggio</a:t>
            </a:r>
            <a:r>
              <a:rPr lang="it" sz="1200"/>
              <a:t> a Ferrara è a cura di </a:t>
            </a:r>
            <a:r>
              <a:rPr b="1" lang="it" sz="1200"/>
              <a:t>AMI Ferrara</a:t>
            </a:r>
            <a:r>
              <a:rPr lang="it" sz="1200"/>
              <a:t> e dell'Ufficio Mobilità del </a:t>
            </a:r>
            <a:r>
              <a:rPr b="1" lang="it" sz="1200"/>
              <a:t>Comune</a:t>
            </a:r>
            <a:r>
              <a:rPr lang="it" sz="1200"/>
              <a:t>.</a:t>
            </a:r>
            <a:endParaRPr sz="12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787" y="9608694"/>
            <a:ext cx="637775" cy="504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66220" y="9642675"/>
            <a:ext cx="970960" cy="43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205324" y="9608681"/>
            <a:ext cx="722500" cy="504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92325" y="9642675"/>
            <a:ext cx="715550" cy="71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867500" y="9834576"/>
            <a:ext cx="576925" cy="33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734175" y="9744674"/>
            <a:ext cx="637776" cy="35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084271" y="9695263"/>
            <a:ext cx="1548182" cy="33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