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440000" cx="756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8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8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11" Type="http://schemas.openxmlformats.org/officeDocument/2006/relationships/image" Target="../media/image8.png"/><Relationship Id="rId10" Type="http://schemas.openxmlformats.org/officeDocument/2006/relationships/image" Target="../media/image1.jpg"/><Relationship Id="rId9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7" Type="http://schemas.openxmlformats.org/officeDocument/2006/relationships/image" Target="../media/image2.pn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560000" cy="10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4525" y="2293725"/>
            <a:ext cx="2186448" cy="20748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1450" y="904775"/>
            <a:ext cx="7039500" cy="12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F3F3F3"/>
                </a:solidFill>
              </a:rPr>
              <a:t>FIAB PROMUOVE L’INCONTRO</a:t>
            </a:r>
            <a:endParaRPr sz="1200">
              <a:solidFill>
                <a:srgbClr val="F3F3F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F3F3F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rgbClr val="F3F3F3"/>
                </a:solidFill>
              </a:rPr>
              <a:t>Ferrara e la Mobilità Nuova</a:t>
            </a:r>
            <a:endParaRPr b="1" sz="3000">
              <a:solidFill>
                <a:srgbClr val="F3F3F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>
                <a:solidFill>
                  <a:srgbClr val="F3F3F3"/>
                </a:solidFill>
              </a:rPr>
              <a:t>Legge quadro e mobilità ciclistica</a:t>
            </a:r>
            <a:endParaRPr sz="2400">
              <a:solidFill>
                <a:srgbClr val="F3F3F3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8000" y="4328025"/>
            <a:ext cx="7254000" cy="57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300">
                <a:solidFill>
                  <a:srgbClr val="FFFFFF"/>
                </a:solidFill>
              </a:rPr>
              <a:t>In occasione della </a:t>
            </a:r>
            <a:r>
              <a:rPr b="1" lang="it" sz="1300">
                <a:solidFill>
                  <a:srgbClr val="FFFFFF"/>
                </a:solidFill>
              </a:rPr>
              <a:t>Settimana Europea della Mobilità</a:t>
            </a:r>
            <a:r>
              <a:rPr lang="it" sz="1300">
                <a:solidFill>
                  <a:srgbClr val="FFFFFF"/>
                </a:solidFill>
              </a:rPr>
              <a:t>, lunedì 17 settembre, incontro pubblico per parlare di Mobilità Nuova e di cosa si farà a Ferrara, anche alla luce della </a:t>
            </a:r>
            <a:r>
              <a:rPr b="1" lang="it" sz="1300">
                <a:solidFill>
                  <a:srgbClr val="FFFFFF"/>
                </a:solidFill>
              </a:rPr>
              <a:t>Legge quadro</a:t>
            </a:r>
            <a:r>
              <a:rPr lang="it" sz="1300">
                <a:solidFill>
                  <a:srgbClr val="FFFFFF"/>
                </a:solidFill>
              </a:rPr>
              <a:t> sulla mobilità ciclistica. Ambiente, salute, sicurezza, progettiamo un "</a:t>
            </a:r>
            <a:r>
              <a:rPr b="1" lang="it" sz="1300">
                <a:solidFill>
                  <a:srgbClr val="FFFFFF"/>
                </a:solidFill>
              </a:rPr>
              <a:t>Modello Ferrara</a:t>
            </a:r>
            <a:r>
              <a:rPr lang="it" sz="1300">
                <a:solidFill>
                  <a:srgbClr val="FFFFFF"/>
                </a:solidFill>
              </a:rPr>
              <a:t>".</a:t>
            </a:r>
            <a:endParaRPr sz="13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b="1" sz="6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FFFFFF"/>
                </a:solidFill>
              </a:rPr>
              <a:t>Programma:</a:t>
            </a:r>
            <a:endParaRPr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i="1" sz="6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i="1" lang="it" sz="1200">
                <a:solidFill>
                  <a:srgbClr val="FFFFFF"/>
                </a:solidFill>
              </a:rPr>
              <a:t>Paolo Gandolfi</a:t>
            </a:r>
            <a:r>
              <a:rPr lang="it" sz="1200">
                <a:solidFill>
                  <a:srgbClr val="FFFFFF"/>
                </a:solidFill>
              </a:rPr>
              <a:t>, urbanista </a:t>
            </a:r>
            <a:endParaRPr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FFFFFF"/>
                </a:solidFill>
              </a:rPr>
              <a:t>La legge quadro, vantaggi e opportunità per i Comuni virtuosi</a:t>
            </a:r>
            <a:endParaRPr b="1"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i="1" sz="6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i="1" lang="it" sz="1200">
                <a:solidFill>
                  <a:srgbClr val="FFFFFF"/>
                </a:solidFill>
              </a:rPr>
              <a:t>Matteo Dondè</a:t>
            </a:r>
            <a:r>
              <a:rPr lang="it" sz="1200">
                <a:solidFill>
                  <a:srgbClr val="FFFFFF"/>
                </a:solidFill>
              </a:rPr>
              <a:t>, urbanista</a:t>
            </a:r>
            <a:endParaRPr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FFFFFF"/>
                </a:solidFill>
              </a:rPr>
              <a:t>Diamo strada alle Persone</a:t>
            </a:r>
            <a:endParaRPr b="1"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i="1" sz="6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i="1" lang="it" sz="1200">
                <a:solidFill>
                  <a:srgbClr val="FFFFFF"/>
                </a:solidFill>
              </a:rPr>
              <a:t>Aldo Modonesi</a:t>
            </a:r>
            <a:r>
              <a:rPr lang="it" sz="1200">
                <a:solidFill>
                  <a:srgbClr val="FFFFFF"/>
                </a:solidFill>
              </a:rPr>
              <a:t>, assessore alla Mobilità Comune di Ferrara</a:t>
            </a:r>
            <a:endParaRPr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FFFFFF"/>
                </a:solidFill>
              </a:rPr>
              <a:t>Progettare la città partendo dalla mobilità nuova</a:t>
            </a:r>
            <a:endParaRPr b="1"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i="1" sz="6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i="1" lang="it" sz="1200">
                <a:solidFill>
                  <a:srgbClr val="FFFFFF"/>
                </a:solidFill>
              </a:rPr>
              <a:t>Aldo De Togni</a:t>
            </a:r>
            <a:r>
              <a:rPr lang="it" sz="1200">
                <a:solidFill>
                  <a:srgbClr val="FFFFFF"/>
                </a:solidFill>
              </a:rPr>
              <a:t>, Dipartimento di Sanità Pubblica, AUSL di Ferrara</a:t>
            </a:r>
            <a:endParaRPr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FFFFFF"/>
                </a:solidFill>
              </a:rPr>
              <a:t>La promozione dell'attività motoria nel Piano Regionale della Prevenzione 2015-19</a:t>
            </a:r>
            <a:endParaRPr b="1"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i="1" sz="6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i="1" lang="it" sz="1200">
                <a:solidFill>
                  <a:srgbClr val="FFFFFF"/>
                </a:solidFill>
              </a:rPr>
              <a:t>Alessandro Bratti</a:t>
            </a:r>
            <a:r>
              <a:rPr lang="it" sz="1200">
                <a:solidFill>
                  <a:srgbClr val="FFFFFF"/>
                </a:solidFill>
              </a:rPr>
              <a:t>, direttore Ispra</a:t>
            </a:r>
            <a:endParaRPr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FFFFFF"/>
                </a:solidFill>
              </a:rPr>
              <a:t>Il ruolo dell’Ispra per la mobilità sostenibile </a:t>
            </a:r>
            <a:endParaRPr b="1"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i="1" sz="6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i="1" lang="it" sz="1200">
                <a:solidFill>
                  <a:srgbClr val="FFFFFF"/>
                </a:solidFill>
              </a:rPr>
              <a:t>Giulietta Pagliaccio</a:t>
            </a:r>
            <a:r>
              <a:rPr lang="it" sz="1200">
                <a:solidFill>
                  <a:srgbClr val="FFFFFF"/>
                </a:solidFill>
              </a:rPr>
              <a:t>, presidente Fiab onlus</a:t>
            </a:r>
            <a:endParaRPr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lang="it" sz="1200">
                <a:solidFill>
                  <a:srgbClr val="FFFFFF"/>
                </a:solidFill>
              </a:rPr>
              <a:t>Il ruolo di Fiab, mettere in rete l’esperienza</a:t>
            </a:r>
            <a:endParaRPr b="1"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" sz="1200">
                <a:solidFill>
                  <a:srgbClr val="FFFFFF"/>
                </a:solidFill>
              </a:rPr>
              <a:t>modera</a:t>
            </a:r>
            <a:endParaRPr sz="1200">
              <a:solidFill>
                <a:srgbClr val="FFFFFF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i="1" lang="it" sz="1200">
                <a:solidFill>
                  <a:srgbClr val="FFFFFF"/>
                </a:solidFill>
              </a:rPr>
              <a:t>Giuliano Giubelli</a:t>
            </a:r>
            <a:r>
              <a:rPr lang="it" sz="1200">
                <a:solidFill>
                  <a:srgbClr val="FFFFFF"/>
                </a:solidFill>
              </a:rPr>
              <a:t>, Fiab Ferrara</a:t>
            </a:r>
            <a:endParaRPr sz="1200">
              <a:solidFill>
                <a:srgbClr val="F3F3F3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564025" y="2284725"/>
            <a:ext cx="4059900" cy="204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3F3F3"/>
                </a:solidFill>
              </a:rPr>
              <a:t>DOVE</a:t>
            </a:r>
            <a:endParaRPr>
              <a:solidFill>
                <a:srgbClr val="F3F3F3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F3F3F3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rgbClr val="F3F3F3"/>
                </a:solidFill>
              </a:rPr>
              <a:t>Urban Center di Ferrara</a:t>
            </a:r>
            <a:endParaRPr b="1" sz="1800">
              <a:solidFill>
                <a:srgbClr val="F3F3F3"/>
              </a:solidFill>
            </a:endParaRPr>
          </a:p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3F3F3"/>
                </a:solidFill>
              </a:rPr>
              <a:t>CORSO ISONZO 137, FERRARA</a:t>
            </a:r>
            <a:endParaRPr>
              <a:solidFill>
                <a:srgbClr val="F3F3F3"/>
              </a:solidFill>
            </a:endParaRPr>
          </a:p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3F3F3"/>
              </a:solidFill>
            </a:endParaRPr>
          </a:p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>
                <a:solidFill>
                  <a:srgbClr val="F3F3F3"/>
                </a:solidFill>
              </a:rPr>
              <a:t>QUANDO</a:t>
            </a:r>
            <a:endParaRPr>
              <a:solidFill>
                <a:srgbClr val="F3F3F3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600">
              <a:solidFill>
                <a:srgbClr val="F3F3F3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rgbClr val="F3F3F3"/>
                </a:solidFill>
              </a:rPr>
              <a:t>Lunedì 17 settembre 2018</a:t>
            </a:r>
            <a:endParaRPr b="1" sz="1800">
              <a:solidFill>
                <a:srgbClr val="F3F3F3"/>
              </a:solidFill>
            </a:endParaRPr>
          </a:p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3F3F3"/>
                </a:solidFill>
              </a:rPr>
              <a:t>DALLE ORE 9:30 ALLE ORE 12:30</a:t>
            </a:r>
            <a:endParaRPr b="1">
              <a:solidFill>
                <a:srgbClr val="F3F3F3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F3F3F3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3250" y="260000"/>
            <a:ext cx="964025" cy="433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60487" y="205576"/>
            <a:ext cx="762000" cy="603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61925" y="276299"/>
            <a:ext cx="762000" cy="532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595675" y="260000"/>
            <a:ext cx="624100" cy="62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27200" y="317164"/>
            <a:ext cx="762000" cy="429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509112" y="448188"/>
            <a:ext cx="1131438" cy="247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03250" y="230325"/>
            <a:ext cx="1062868" cy="60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